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30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95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367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309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38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01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133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59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03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170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887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817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8F04-A816-4059-90FD-96E95D5A5961}" type="datetimeFigureOut">
              <a:rPr lang="uk-UA" smtClean="0"/>
              <a:t>17.03.2023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D802-90A4-46BB-862F-E97B85FF102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221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а проект\1641944271_48-damion-club-p-fon-dlya-prezentatsii-v-ukrainskom-stile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564904"/>
            <a:ext cx="4104456" cy="2520280"/>
          </a:xfrm>
        </p:spPr>
        <p:txBody>
          <a:bodyPr>
            <a:no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</a:pPr>
            <a:r>
              <a:rPr lang="uk-U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/>
            </a:r>
            <a:br>
              <a:rPr lang="uk-U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</a:br>
            <a:r>
              <a:rPr lang="uk-U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/>
            </a:r>
            <a:br>
              <a:rPr lang="uk-U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</a:br>
            <a:r>
              <a:rPr lang="uk-U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/>
            </a:r>
            <a:br>
              <a:rPr lang="uk-U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</a:br>
            <a:r>
              <a:rPr lang="uk-U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«</a:t>
            </a:r>
            <a:r>
              <a:rPr lang="uk-U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Ватутінський ліцей №1 Ватутінської міської ради Черкаської області» </a:t>
            </a:r>
            <a:r>
              <a:rPr lang="uk-U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/>
            </a:r>
            <a:br>
              <a:rPr lang="uk-U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</a:br>
            <a:r>
              <a:rPr lang="uk-U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/>
            </a:r>
            <a:br>
              <a:rPr lang="uk-U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</a:br>
            <a:r>
              <a:rPr lang="uk-UA" sz="1800" dirty="0" smtClean="0"/>
              <a:t>Проект ліги старшокласників</a:t>
            </a:r>
            <a:br>
              <a:rPr lang="uk-UA" sz="1800" dirty="0" smtClean="0"/>
            </a:br>
            <a:r>
              <a:rPr lang="uk-UA" sz="1800" dirty="0" smtClean="0">
                <a:solidFill>
                  <a:srgbClr val="FF0000"/>
                </a:solidFill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</a:rPr>
              <a:t>Ми </a:t>
            </a:r>
            <a:r>
              <a:rPr lang="uk-UA" sz="2000" b="1" dirty="0" smtClean="0">
                <a:solidFill>
                  <a:srgbClr val="FF0000"/>
                </a:solidFill>
              </a:rPr>
              <a:t>– патріоти </a:t>
            </a:r>
            <a:r>
              <a:rPr lang="uk-UA" sz="2000" b="1" dirty="0" smtClean="0">
                <a:solidFill>
                  <a:srgbClr val="FF0000"/>
                </a:solidFill>
              </a:rPr>
              <a:t>Черкащини»</a:t>
            </a:r>
            <a:r>
              <a:rPr lang="uk-UA" sz="2400" b="1" dirty="0" smtClean="0">
                <a:solidFill>
                  <a:srgbClr val="FF0000"/>
                </a:solidFill>
              </a:rPr>
              <a:t/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cs typeface="Aharoni" panose="02010803020104030203" pitchFamily="2" charset="-79"/>
              </a:rPr>
              <a:t>«Ми можемо»</a:t>
            </a:r>
            <a:r>
              <a:rPr lang="uk-UA" sz="2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/>
            </a:r>
            <a:br>
              <a:rPr lang="uk-UA" sz="2800" b="1" dirty="0" smtClean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+mn-ea"/>
                <a:cs typeface="+mn-cs"/>
              </a:rPr>
              <a:t/>
            </a:r>
            <a:br>
              <a:rPr lang="uk-U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+mn-ea"/>
                <a:cs typeface="+mn-cs"/>
              </a:rPr>
            </a:b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8001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666851074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Допомога дітям Херсонщини</a:t>
            </a:r>
            <a:endParaRPr lang="uk-UA" sz="3600" b="1" dirty="0"/>
          </a:p>
        </p:txBody>
      </p:sp>
      <p:pic>
        <p:nvPicPr>
          <p:cNvPr id="9219" name="Picture 3" descr="C:\Users\User\Desktop\напроект\20221206_092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4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" y="0"/>
            <a:ext cx="9167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</a:t>
            </a: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діти, - майбутнє нашої держави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Саме наша любов, добро і піклування допоможуть зберегти єдність нашої 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держави.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05506"/>
            <a:ext cx="799288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lvl="0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Віримо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темряву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подолає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зло.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обовʼязково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2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User\Desktop\1666851074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48681"/>
            <a:ext cx="6408712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Мета проекту:</a:t>
            </a:r>
          </a:p>
          <a:p>
            <a:pPr marL="342900" lvl="0" indent="-342900">
              <a:spcAft>
                <a:spcPts val="0"/>
              </a:spcAft>
              <a:buFont typeface="Vrinda"/>
              <a:buChar char="-"/>
              <a:tabLst>
                <a:tab pos="180340" algn="l"/>
              </a:tabLst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виховання 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доброти та милосердя, любові і поваги до ближнього;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-"/>
              <a:tabLst>
                <a:tab pos="180340" algn="l"/>
              </a:tabLst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виявлення і підтримка дитячих ініціатив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;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-"/>
              <a:tabLst>
                <a:tab pos="180340" algn="l"/>
              </a:tabLst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-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розвиток волонтерського руху;</a:t>
            </a:r>
          </a:p>
          <a:p>
            <a:pPr marL="342900" lvl="0" indent="-342900">
              <a:spcAft>
                <a:spcPts val="0"/>
              </a:spcAft>
              <a:buFont typeface="Vrinda"/>
              <a:buChar char="-"/>
              <a:tabLst>
                <a:tab pos="180340" algn="l"/>
              </a:tabLst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формування їх цілісного духовного світу та почуття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патріотизму на 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засадах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благочинності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, відданості Батьківщині.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Патріотичні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акції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справи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флешмоби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козацькі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свята,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відеоролики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та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ін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.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Це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можливість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самоствердитися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в очах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однолітків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громади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, набути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зростаючими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громадянами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соціального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досвіду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та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нових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знань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.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Благодійна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та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волонтерська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діяльність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учнів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має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бути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спрямована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на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надання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допомоги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захисникам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України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519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1958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ПАТРІОТ 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той,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хто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любить свою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Батьківщину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відданий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своєму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народові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готовий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для них на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жертви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й подвиги. </a:t>
            </a:r>
            <a:b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 –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свідомі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розумні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здатні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до критичного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мислення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юні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громадяни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Громадяни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які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наш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складний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час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об’єднані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спільними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цінностями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846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66851074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Участь у флешмобі «Збройні сили України-слава,</a:t>
            </a:r>
            <a:br>
              <a:rPr lang="uk-UA" sz="2000" b="1" dirty="0" smtClean="0"/>
            </a:br>
            <a:r>
              <a:rPr lang="uk-UA" sz="2000" b="1" dirty="0"/>
              <a:t>Г</a:t>
            </a:r>
            <a:r>
              <a:rPr lang="uk-UA" sz="2000" b="1" dirty="0" smtClean="0"/>
              <a:t>ордість</a:t>
            </a:r>
            <a:r>
              <a:rPr lang="uk-UA" sz="2000" b="1" dirty="0" smtClean="0"/>
              <a:t>, міць </a:t>
            </a:r>
            <a:r>
              <a:rPr lang="uk-UA" sz="2000" b="1" dirty="0" smtClean="0"/>
              <a:t>країни!</a:t>
            </a:r>
            <a:br>
              <a:rPr lang="uk-UA" sz="2000" b="1" dirty="0" smtClean="0"/>
            </a:br>
            <a:r>
              <a:rPr lang="uk-UA" sz="2000" b="1" dirty="0" smtClean="0"/>
              <a:t>Захищають мир ,свободу</a:t>
            </a:r>
            <a:br>
              <a:rPr lang="uk-UA" sz="2000" b="1" dirty="0" smtClean="0"/>
            </a:br>
            <a:r>
              <a:rPr lang="uk-UA" sz="2000" b="1" dirty="0" smtClean="0"/>
              <a:t>Служать рідному народу!»</a:t>
            </a:r>
            <a:endParaRPr lang="uk-UA" sz="2000" b="1" dirty="0"/>
          </a:p>
        </p:txBody>
      </p:sp>
      <p:pic>
        <p:nvPicPr>
          <p:cNvPr id="4099" name="Picture 3" descr="C:\Users\User\Desktop\напроект\20221205_102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" y="1340768"/>
            <a:ext cx="451250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User\Desktop\напроект\20221205_102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3212976"/>
            <a:ext cx="4896544" cy="3251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8552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666851074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Акція «Смілива гривня»</a:t>
            </a:r>
            <a:br>
              <a:rPr lang="uk-UA" sz="2800" b="1" dirty="0" smtClean="0"/>
            </a:br>
            <a:r>
              <a:rPr lang="uk-UA" sz="2400" b="1" dirty="0" smtClean="0"/>
              <a:t>Закупівля тактичних навушників для військових.</a:t>
            </a:r>
            <a:endParaRPr lang="uk-UA" sz="2800" b="1" dirty="0"/>
          </a:p>
        </p:txBody>
      </p:sp>
      <p:pic>
        <p:nvPicPr>
          <p:cNvPr id="5123" name="Picture 3" descr="C:\Users\User\Desktop\напроект\20221005_092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9" y="1340768"/>
            <a:ext cx="4345071" cy="346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User\Desktop\напроект\20221019_1224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507138" cy="5181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811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666851074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4"/>
            <a:ext cx="9144000" cy="68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Передача тактичних навушників волонтерам.</a:t>
            </a:r>
            <a:endParaRPr lang="uk-UA" sz="3600" b="1" dirty="0"/>
          </a:p>
        </p:txBody>
      </p:sp>
      <p:pic>
        <p:nvPicPr>
          <p:cNvPr id="6147" name="Picture 3" descr="C:\Users\User\Desktop\напроект\20221019_124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666851074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Акція « Зігрій солдата»</a:t>
            </a:r>
            <a:endParaRPr lang="uk-UA" sz="4000" b="1" dirty="0"/>
          </a:p>
        </p:txBody>
      </p:sp>
      <p:pic>
        <p:nvPicPr>
          <p:cNvPr id="8196" name="Picture 4" descr="C:\Users\User\Desktop\311406596_683800056443055_6940049057419507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633430" cy="3835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7" name="Picture 5" descr="C:\Users\User\Desktop\310138847_1097118584310427_96436507932887183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487978" cy="259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C:\Users\User\Desktop\310965268_1435598770271442_510456465397359135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5549617" cy="2552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596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666851074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 smtClean="0"/>
              <a:t>Участь у марафоні добрих справ «Щедрий Вівторок».</a:t>
            </a:r>
            <a:br>
              <a:rPr lang="uk-UA" sz="2000" b="1" dirty="0" smtClean="0"/>
            </a:br>
            <a:r>
              <a:rPr lang="uk-UA" sz="2000" b="1" dirty="0" smtClean="0"/>
              <a:t> Збір коштів на придбання воску для виготовлення окопних свічок.</a:t>
            </a:r>
            <a:endParaRPr lang="uk-UA" sz="2000" b="1" dirty="0"/>
          </a:p>
        </p:txBody>
      </p:sp>
      <p:pic>
        <p:nvPicPr>
          <p:cNvPr id="10243" name="Picture 3" descr="C:\Users\User\Desktop\напроект\20221115_115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33664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5" name="Picture 5" descr="C:\Users\User\Desktop\зображення_viber_2022-11-25_10-37-24-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9" y="1410900"/>
            <a:ext cx="4070588" cy="5419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6" name="Picture 6" descr="C:\Users\User\Desktop\зображення_viber_2022-11-25_10-37-23-9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052735"/>
            <a:ext cx="2914698" cy="275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634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666851074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Виготовлення маскувальної сітки</a:t>
            </a:r>
            <a:endParaRPr lang="uk-UA" sz="3600" b="1" dirty="0"/>
          </a:p>
        </p:txBody>
      </p:sp>
      <p:pic>
        <p:nvPicPr>
          <p:cNvPr id="7171" name="Picture 3" descr="C:\Users\User\Desktop\310779573_192523406570864_150172644063163908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72408" cy="4891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User\Desktop\напроект\20221101_122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42672"/>
            <a:ext cx="3806193" cy="285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C:\Users\User\Desktop\напроект\20221101_123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15" y="3897317"/>
            <a:ext cx="384042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3369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10350</TotalTime>
  <Words>284</Words>
  <Application>Microsoft Office PowerPoint</Application>
  <PresentationFormat>Екран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Aharoni</vt:lpstr>
      <vt:lpstr>Arial</vt:lpstr>
      <vt:lpstr>Century Gothic</vt:lpstr>
      <vt:lpstr>Palatino Linotype</vt:lpstr>
      <vt:lpstr>Times New Roman</vt:lpstr>
      <vt:lpstr>Trebuchet MS</vt:lpstr>
      <vt:lpstr>Vrinda</vt:lpstr>
      <vt:lpstr>Тема Office</vt:lpstr>
      <vt:lpstr>   «Ватутінський ліцей №1 Ватутінської міської ради Черкаської області»   Проект ліги старшокласників «Ми – патріоти Черкащини» «Ми можемо»   </vt:lpstr>
      <vt:lpstr>Презентація PowerPoint</vt:lpstr>
      <vt:lpstr> .</vt:lpstr>
      <vt:lpstr>Участь у флешмобі «Збройні сили України-слава, Гордість, міць країни! Захищають мир ,свободу Служать рідному народу!»</vt:lpstr>
      <vt:lpstr>Акція «Смілива гривня» Закупівля тактичних навушників для військових.</vt:lpstr>
      <vt:lpstr>Передача тактичних навушників волонтерам.</vt:lpstr>
      <vt:lpstr>Акція « Зігрій солдата»</vt:lpstr>
      <vt:lpstr>Участь у марафоні добрих справ «Щедрий Вівторок».  Збір коштів на придбання воску для виготовлення окопних свічок.</vt:lpstr>
      <vt:lpstr>Виготовлення маскувальної сітки</vt:lpstr>
      <vt:lpstr>Допомога дітям Херсонщини</vt:lpstr>
      <vt:lpstr>  Ми, діти, - майбутнє нашої держави. Саме наша любов, добро і піклування допоможуть зберегти єдність нашої  держави.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26</cp:revision>
  <dcterms:created xsi:type="dcterms:W3CDTF">2022-09-30T09:08:41Z</dcterms:created>
  <dcterms:modified xsi:type="dcterms:W3CDTF">2023-03-17T12:50:48Z</dcterms:modified>
</cp:coreProperties>
</file>